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50" d="100"/>
          <a:sy n="50" d="100"/>
        </p:scale>
        <p:origin x="3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0610-880C-43EF-A0A2-889BE761731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74A9-F789-4A21-A3A4-6BB17C5C2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3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0610-880C-43EF-A0A2-889BE761731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74A9-F789-4A21-A3A4-6BB17C5C2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1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0610-880C-43EF-A0A2-889BE761731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74A9-F789-4A21-A3A4-6BB17C5C2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22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0610-880C-43EF-A0A2-889BE761731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74A9-F789-4A21-A3A4-6BB17C5C2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98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0610-880C-43EF-A0A2-889BE761731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74A9-F789-4A21-A3A4-6BB17C5C2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51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0610-880C-43EF-A0A2-889BE761731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74A9-F789-4A21-A3A4-6BB17C5C2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01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0610-880C-43EF-A0A2-889BE761731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74A9-F789-4A21-A3A4-6BB17C5C2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18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0610-880C-43EF-A0A2-889BE761731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74A9-F789-4A21-A3A4-6BB17C5C2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1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0610-880C-43EF-A0A2-889BE761731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74A9-F789-4A21-A3A4-6BB17C5C2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0610-880C-43EF-A0A2-889BE761731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FE774A9-F789-4A21-A3A4-6BB17C5C2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0610-880C-43EF-A0A2-889BE761731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74A9-F789-4A21-A3A4-6BB17C5C2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0610-880C-43EF-A0A2-889BE761731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74A9-F789-4A21-A3A4-6BB17C5C2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6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0610-880C-43EF-A0A2-889BE761731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74A9-F789-4A21-A3A4-6BB17C5C2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4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0610-880C-43EF-A0A2-889BE761731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74A9-F789-4A21-A3A4-6BB17C5C2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9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0610-880C-43EF-A0A2-889BE761731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74A9-F789-4A21-A3A4-6BB17C5C2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0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0610-880C-43EF-A0A2-889BE761731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74A9-F789-4A21-A3A4-6BB17C5C2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8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0610-880C-43EF-A0A2-889BE761731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74A9-F789-4A21-A3A4-6BB17C5C2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5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BEA0610-880C-43EF-A0A2-889BE761731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FE774A9-F789-4A21-A3A4-6BB17C5C2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6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google.com/forms/d/e/1FAIpQLSehg8WlGmyQPBDvgklf94SEWX2YybWJZZN7CKOjlV_N-saP1Q/viewform?c=0&amp;w=1" TargetMode="External"/><Relationship Id="rId5" Type="http://schemas.openxmlformats.org/officeDocument/2006/relationships/hyperlink" Target="http://mattglowacki.com/website_alt.html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4940" y="121850"/>
            <a:ext cx="10115549" cy="1648882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Southeast Regional AHEAD Conference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12379" y="4209555"/>
            <a:ext cx="1993919" cy="1388534"/>
          </a:xfrm>
        </p:spPr>
        <p:txBody>
          <a:bodyPr>
            <a:normAutofit/>
          </a:bodyPr>
          <a:lstStyle/>
          <a:p>
            <a:r>
              <a:rPr lang="en-US" sz="1800" dirty="0"/>
              <a:t>Stephan Smith</a:t>
            </a:r>
            <a:br>
              <a:rPr lang="en-US" sz="1800" dirty="0"/>
            </a:br>
            <a:r>
              <a:rPr lang="en-US" sz="1800" dirty="0"/>
              <a:t>AHEAD Executive Director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0518" y="946290"/>
            <a:ext cx="2425780" cy="32343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1147" y="946290"/>
            <a:ext cx="2462997" cy="24629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3487" y="946290"/>
            <a:ext cx="2629164" cy="38208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71147" y="3409287"/>
            <a:ext cx="26384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Stephen Gray</a:t>
            </a:r>
          </a:p>
          <a:p>
            <a:r>
              <a:rPr lang="en-US" dirty="0"/>
              <a:t>North </a:t>
            </a:r>
            <a:r>
              <a:rPr lang="en-US" dirty="0" smtClean="0"/>
              <a:t>Carolina</a:t>
            </a: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/>
              <a:t>AHEAD President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30748" y="4760535"/>
            <a:ext cx="3434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Matt </a:t>
            </a:r>
            <a:r>
              <a:rPr lang="en-US" dirty="0" err="1" smtClean="0"/>
              <a:t>Glowacki</a:t>
            </a:r>
            <a:endParaRPr lang="en-US" dirty="0" smtClean="0"/>
          </a:p>
          <a:p>
            <a:pPr algn="ctr"/>
            <a:r>
              <a:rPr lang="en-US" dirty="0" smtClean="0"/>
              <a:t>Disability Consultant</a:t>
            </a:r>
          </a:p>
          <a:p>
            <a:pPr algn="ctr"/>
            <a:r>
              <a:rPr lang="en-US" sz="1200" u="sng" dirty="0">
                <a:hlinkClick r:id="rId5"/>
              </a:rPr>
              <a:t>http://mattglowacki.com/website_alt.html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888134" y="2359177"/>
            <a:ext cx="1664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SPEAKERS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12587" y="5381982"/>
            <a:ext cx="26076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Conference Host:</a:t>
            </a:r>
          </a:p>
          <a:p>
            <a:r>
              <a:rPr lang="en-US" sz="2000" b="1" dirty="0" smtClean="0"/>
              <a:t>Winthrop University</a:t>
            </a:r>
          </a:p>
          <a:p>
            <a:endParaRPr lang="en-US" sz="2000" dirty="0" smtClean="0"/>
          </a:p>
          <a:p>
            <a:r>
              <a:rPr lang="en-US" sz="2000" dirty="0" smtClean="0"/>
              <a:t>MAY 18-19,2017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372100" y="6019450"/>
            <a:ext cx="6978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hlinkClick r:id="rId6"/>
              </a:rPr>
              <a:t>Accepting PROPOSALS:</a:t>
            </a:r>
            <a:r>
              <a:rPr lang="en-US" sz="3200" b="1" dirty="0">
                <a:hlinkClick r:id="rId6"/>
              </a:rPr>
              <a:t> </a:t>
            </a:r>
            <a:r>
              <a:rPr lang="en-US" sz="3200" b="1" dirty="0" smtClean="0">
                <a:hlinkClick r:id="rId6"/>
              </a:rPr>
              <a:t>CLICK HERE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72789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17</TotalTime>
  <Words>32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Parallax</vt:lpstr>
      <vt:lpstr>Southeast Regional AHEAD Conference </vt:lpstr>
    </vt:vector>
  </TitlesOfParts>
  <Company>Kennesaw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Southeast Regional AHEAD Conference</dc:title>
  <dc:creator>Katie Elizabeth Fahn</dc:creator>
  <cp:lastModifiedBy>Katie A Fahn</cp:lastModifiedBy>
  <cp:revision>2</cp:revision>
  <dcterms:created xsi:type="dcterms:W3CDTF">2017-02-28T19:59:28Z</dcterms:created>
  <dcterms:modified xsi:type="dcterms:W3CDTF">2017-02-28T20:16:35Z</dcterms:modified>
</cp:coreProperties>
</file>